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89" r:id="rId3"/>
    <p:sldId id="290" r:id="rId4"/>
    <p:sldId id="291" r:id="rId5"/>
    <p:sldId id="292" r:id="rId6"/>
    <p:sldId id="256" r:id="rId7"/>
    <p:sldId id="257" r:id="rId8"/>
    <p:sldId id="258" r:id="rId9"/>
    <p:sldId id="259" r:id="rId10"/>
    <p:sldId id="260" r:id="rId11"/>
    <p:sldId id="261" r:id="rId12"/>
    <p:sldId id="263" r:id="rId13"/>
    <p:sldId id="265" r:id="rId14"/>
    <p:sldId id="267" r:id="rId15"/>
    <p:sldId id="271" r:id="rId16"/>
    <p:sldId id="274" r:id="rId17"/>
    <p:sldId id="276" r:id="rId18"/>
    <p:sldId id="278" r:id="rId19"/>
    <p:sldId id="280" r:id="rId20"/>
    <p:sldId id="281" r:id="rId21"/>
    <p:sldId id="282" r:id="rId22"/>
    <p:sldId id="284" r:id="rId23"/>
    <p:sldId id="286" r:id="rId24"/>
    <p:sldId id="288" r:id="rId25"/>
    <p:sldId id="293" r:id="rId26"/>
    <p:sldId id="295" r:id="rId27"/>
    <p:sldId id="296" r:id="rId28"/>
    <p:sldId id="298" r:id="rId29"/>
    <p:sldId id="300" r:id="rId30"/>
    <p:sldId id="305" r:id="rId31"/>
    <p:sldId id="307" r:id="rId32"/>
    <p:sldId id="308" r:id="rId33"/>
    <p:sldId id="310" r:id="rId34"/>
    <p:sldId id="311" r:id="rId35"/>
    <p:sldId id="315" r:id="rId36"/>
    <p:sldId id="317" r:id="rId37"/>
    <p:sldId id="321" r:id="rId38"/>
    <p:sldId id="323" r:id="rId39"/>
    <p:sldId id="325" r:id="rId40"/>
    <p:sldId id="326" r:id="rId41"/>
    <p:sldId id="328" r:id="rId42"/>
    <p:sldId id="330" r:id="rId43"/>
    <p:sldId id="332" r:id="rId44"/>
    <p:sldId id="33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05" autoAdjust="0"/>
  </p:normalViewPr>
  <p:slideViewPr>
    <p:cSldViewPr snapToGrid="0" showGuides="1">
      <p:cViewPr varScale="1">
        <p:scale>
          <a:sx n="49" d="100"/>
          <a:sy n="49" d="100"/>
        </p:scale>
        <p:origin x="10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24C4C-5B1A-4E55-9D53-CC83507A2559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05198-9931-49CE-9975-D000F6452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3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20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39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8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lvl="0">
              <a:lnSpc>
                <a:spcPct val="150000"/>
              </a:lnSpc>
            </a:pPr>
            <a:endParaRPr lang="zh-CN" altLang="en-US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7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5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8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1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4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62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“管仲既用，任政於齊”意思是管仲被齐国任用。任用的意思，这里表示被动，被任用。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38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3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11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290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0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2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48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783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11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832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7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9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3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6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2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0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2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462280" defTabSz="457200">
              <a:defRPr sz="5000"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49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40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612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617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374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760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1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787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2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22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1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41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46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79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56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34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35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58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5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4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4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4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1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7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1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0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35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3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21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5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8068" y="18753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latin typeface="Helvetica Neue For Number"/>
              </a:rPr>
              <a:t>17.1</a:t>
            </a:r>
            <a:r>
              <a:rPr lang="zh-CN" altLang="en-US" sz="1050" dirty="0">
                <a:latin typeface="Helvetica Neue For Number"/>
              </a:rPr>
              <a:t>第一节 无形式标志的被动</a:t>
            </a:r>
            <a:r>
              <a:rPr lang="zh-CN" altLang="en-US" sz="1050" dirty="0" smtClean="0">
                <a:latin typeface="Helvetica Neue For Number"/>
              </a:rPr>
              <a:t>句</a:t>
            </a:r>
            <a:endParaRPr lang="zh-CN" altLang="en-US" sz="105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8808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1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3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5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3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2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8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2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4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8068" y="18753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 smtClean="0">
                <a:latin typeface="Helvetica Neue For Number"/>
              </a:rPr>
              <a:t>17.2</a:t>
            </a:r>
            <a:r>
              <a:rPr lang="zh-CN" altLang="en-US" sz="1050" dirty="0">
                <a:latin typeface="Helvetica Neue For Number"/>
              </a:rPr>
              <a:t>第二节 有形式标志的被动句式</a:t>
            </a:r>
            <a:endParaRPr lang="zh-CN" altLang="en-US" sz="1050" b="0" i="0" dirty="0">
              <a:effectLst/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843900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4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6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52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4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978" y="14400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latin typeface="Helvetica Neue For Number"/>
              </a:rPr>
              <a:t>16.1</a:t>
            </a:r>
            <a:r>
              <a:rPr lang="zh-CN" altLang="en-US" sz="1100" dirty="0">
                <a:latin typeface="Helvetica Neue For Number"/>
              </a:rPr>
              <a:t>第一节 古代汉语判断句的构成和基本</a:t>
            </a:r>
            <a:r>
              <a:rPr lang="zh-CN" altLang="en-US" sz="1100" dirty="0" smtClean="0">
                <a:latin typeface="Helvetica Neue For Number"/>
              </a:rPr>
              <a:t>格式</a:t>
            </a:r>
            <a:endParaRPr lang="zh-CN" altLang="en-US" sz="110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7451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978" y="14400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 smtClean="0">
                <a:latin typeface="Helvetica Neue For Number"/>
              </a:rPr>
              <a:t>16.3</a:t>
            </a:r>
            <a:r>
              <a:rPr lang="zh-CN" altLang="en-US" sz="1100" dirty="0">
                <a:latin typeface="Helvetica Neue For Number"/>
              </a:rPr>
              <a:t>第三节 古代汉语判断句的表达功能</a:t>
            </a:r>
            <a:endParaRPr lang="zh-CN" altLang="en-US" sz="1100" b="0" i="0" dirty="0">
              <a:effectLst/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2459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978" y="14400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smtClean="0">
                <a:latin typeface="Helvetica Neue For Number"/>
              </a:rPr>
              <a:t>16.2</a:t>
            </a:r>
            <a:r>
              <a:rPr lang="zh-CN" altLang="en-US" sz="1100" dirty="0">
                <a:latin typeface="Helvetica Neue For Number"/>
              </a:rPr>
              <a:t>第二节 古代汉语判断句的系词</a:t>
            </a:r>
            <a:r>
              <a:rPr lang="zh-CN" altLang="en-US" sz="1100" dirty="0" smtClean="0">
                <a:latin typeface="Helvetica Neue For Number"/>
              </a:rPr>
              <a:t>问题</a:t>
            </a:r>
            <a:endParaRPr lang="zh-CN" altLang="en-US" sz="110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211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0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103</Words>
  <Application>Microsoft Office PowerPoint</Application>
  <PresentationFormat>宽屏</PresentationFormat>
  <Paragraphs>34</Paragraphs>
  <Slides>43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Helvetica Neue For Number</vt:lpstr>
      <vt:lpstr>汉仪旗黑-40S</vt:lpstr>
      <vt:lpstr>宋体</vt:lpstr>
      <vt:lpstr>Arial</vt:lpstr>
      <vt:lpstr>Calibri</vt:lpstr>
      <vt:lpstr>Helvetica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7</cp:revision>
  <dcterms:created xsi:type="dcterms:W3CDTF">2018-07-31T06:43:53Z</dcterms:created>
  <dcterms:modified xsi:type="dcterms:W3CDTF">2020-07-01T03:46:31Z</dcterms:modified>
</cp:coreProperties>
</file>